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70" r:id="rId5"/>
    <p:sldId id="271" r:id="rId6"/>
    <p:sldId id="272" r:id="rId7"/>
    <p:sldId id="267" r:id="rId8"/>
    <p:sldId id="275" r:id="rId9"/>
    <p:sldId id="273" r:id="rId10"/>
    <p:sldId id="276" r:id="rId11"/>
    <p:sldId id="277" r:id="rId12"/>
    <p:sldId id="278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8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7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0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F6F-10A2-46AF-8A2B-EA395CDC308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8542-59F3-4F6B-A3C4-922C1823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>
                <a:latin typeface="Bookman Old Style" panose="02050604050505020204" pitchFamily="18" charset="0"/>
              </a:rPr>
              <a:t>Апрель 2023г.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" y="4833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212110" y="-194457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Восстановление освещения на светильнике входа в водомерный узел. Корпус 2, секция 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29" y="1705452"/>
            <a:ext cx="3348309" cy="4832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70" y="1690688"/>
            <a:ext cx="364617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Прополка клумб. Корпус 2.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74" y="2211977"/>
            <a:ext cx="2867840" cy="3823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" y="2208346"/>
            <a:ext cx="2870563" cy="382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33" y="2208347"/>
            <a:ext cx="2870562" cy="3827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38" y="2208346"/>
            <a:ext cx="2911384" cy="38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Обрезка спиреи. Корпус 2.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32" y="1690688"/>
            <a:ext cx="3451315" cy="4601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81" y="1690688"/>
            <a:ext cx="3504112" cy="46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57" y="5875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 уважение и заботой о вас, </a:t>
            </a:r>
          </a:p>
          <a:p>
            <a:pPr algn="ctr"/>
            <a:r>
              <a:rPr lang="ru-RU" b="1" dirty="0"/>
              <a:t>ТСН «</a:t>
            </a:r>
            <a:r>
              <a:rPr lang="ru-RU" b="1" dirty="0" err="1"/>
              <a:t>Роял</a:t>
            </a:r>
            <a:r>
              <a:rPr lang="ru-RU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23125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10443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Монтаж дверного порога</a:t>
            </a:r>
            <a:r>
              <a:rPr lang="ru-RU" dirty="0"/>
              <a:t>. </a:t>
            </a:r>
            <a:r>
              <a:rPr lang="ru-RU" b="1" dirty="0"/>
              <a:t>Корпус 2, секция Д.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7214" y="906634"/>
            <a:ext cx="4025061" cy="5366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72" y="1577477"/>
            <a:ext cx="5362845" cy="40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0205" y="212525"/>
            <a:ext cx="8481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/>
              <a:t>Замена ламп в грузовом лифте. Корпус 2, секция В</a:t>
            </a:r>
            <a:r>
              <a:rPr lang="ru-RU" sz="3200" dirty="0"/>
              <a:t>. </a:t>
            </a:r>
            <a:endParaRPr lang="ru-RU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57" y="1720630"/>
            <a:ext cx="3573372" cy="4780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86" y="1720630"/>
            <a:ext cx="3599498" cy="48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8" y="0"/>
            <a:ext cx="10515600" cy="22561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Восстановление подвесного потолка в лифтовом холле. Корпус 1, паркинг.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32" y="1913703"/>
            <a:ext cx="3426687" cy="469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27" y="1861458"/>
            <a:ext cx="3747407" cy="47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Ремонт доводчика, регулировка двери. Корпус 2, секция 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57" y="1690688"/>
            <a:ext cx="2825796" cy="5023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74" y="1690688"/>
            <a:ext cx="2825796" cy="50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Корпус 2, секция А, этаж 2. Восстановление шва между декоративными плитами.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6" y="1658799"/>
            <a:ext cx="3417040" cy="4992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8799"/>
            <a:ext cx="3566024" cy="49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443503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ru-RU" sz="4000" b="1" dirty="0"/>
              <a:t>Ремонт стыка гранитных плит. Корпус 2, секция Д, парадная 2.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75" y="1769066"/>
            <a:ext cx="3713661" cy="492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769066"/>
            <a:ext cx="3709853" cy="49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dirty="0"/>
              <a:t>Ремонт планки между декоративными панелями. Корпус 2, секция Д.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74" y="1837509"/>
            <a:ext cx="3337103" cy="46314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7509"/>
            <a:ext cx="3214417" cy="46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3805"/>
            <a:ext cx="10515600" cy="1360635"/>
          </a:xfrm>
        </p:spPr>
        <p:txBody>
          <a:bodyPr>
            <a:normAutofit/>
          </a:bodyPr>
          <a:lstStyle/>
          <a:p>
            <a:pPr lvl="0" algn="ctr"/>
            <a:r>
              <a:rPr lang="ru-RU" sz="4000" b="1" dirty="0"/>
              <a:t>Восстановление работоспособности распашных ворот. Корпус 1.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2" y="1819358"/>
            <a:ext cx="3613573" cy="4690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16" y="1819358"/>
            <a:ext cx="6274684" cy="4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9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148</Words>
  <Application>Microsoft Macintosh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Тема Office</vt:lpstr>
      <vt:lpstr>ФОТО-ОТЧЕТ</vt:lpstr>
      <vt:lpstr>Монтаж дверного порога. Корпус 2, секция Д.    </vt:lpstr>
      <vt:lpstr>Презентация PowerPoint</vt:lpstr>
      <vt:lpstr>Восстановление подвесного потолка в лифтовом холле. Корпус 1, паркинг. </vt:lpstr>
      <vt:lpstr>Ремонт доводчика, регулировка двери. Корпус 2, секция В. </vt:lpstr>
      <vt:lpstr>Корпус 2, секция А, этаж 2. Восстановление шва между декоративными плитами.</vt:lpstr>
      <vt:lpstr>Ремонт стыка гранитных плит. Корпус 2, секция Д, парадная 2. </vt:lpstr>
      <vt:lpstr>Ремонт планки между декоративными панелями. Корпус 2, секция Д. </vt:lpstr>
      <vt:lpstr>Восстановление работоспособности распашных ворот. Корпус 1. </vt:lpstr>
      <vt:lpstr>Восстановление освещения на светильнике входа в водомерный узел. Корпус 2, секция Д. </vt:lpstr>
      <vt:lpstr>Прополка клумб. Корпус 2. </vt:lpstr>
      <vt:lpstr>Обрезка спиреи. Корпус 2.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Андрей Васильев</cp:lastModifiedBy>
  <cp:revision>42</cp:revision>
  <dcterms:created xsi:type="dcterms:W3CDTF">2023-01-10T07:35:19Z</dcterms:created>
  <dcterms:modified xsi:type="dcterms:W3CDTF">2023-05-24T16:19:36Z</dcterms:modified>
</cp:coreProperties>
</file>